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379" r:id="rId4"/>
    <p:sldId id="267" r:id="rId5"/>
    <p:sldId id="337" r:id="rId6"/>
    <p:sldId id="392" r:id="rId7"/>
    <p:sldId id="391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A6E4A1-1331-46CE-AC5E-27B91B83E394}" v="3600" dt="2019-05-25T21:33:23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4" autoAdjust="0"/>
    <p:restoredTop sz="94660"/>
  </p:normalViewPr>
  <p:slideViewPr>
    <p:cSldViewPr snapToGrid="0">
      <p:cViewPr varScale="1">
        <p:scale>
          <a:sx n="48" d="100"/>
          <a:sy n="48" d="100"/>
        </p:scale>
        <p:origin x="58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Thornton" userId="9f1969b453f71bbb" providerId="LiveId" clId="{CA914BD6-C6C1-427F-A575-7FE408890B31}"/>
    <pc:docChg chg="undo custSel addSld delSld modSld">
      <pc:chgData name="Robert Thornton" userId="9f1969b453f71bbb" providerId="LiveId" clId="{CA914BD6-C6C1-427F-A575-7FE408890B31}" dt="2019-05-25T21:33:23.316" v="3590"/>
      <pc:docMkLst>
        <pc:docMk/>
      </pc:docMkLst>
      <pc:sldChg chg="modSp">
        <pc:chgData name="Robert Thornton" userId="9f1969b453f71bbb" providerId="LiveId" clId="{CA914BD6-C6C1-427F-A575-7FE408890B31}" dt="2019-05-25T19:59:24.047" v="396" actId="20577"/>
        <pc:sldMkLst>
          <pc:docMk/>
          <pc:sldMk cId="1754616018" sldId="267"/>
        </pc:sldMkLst>
        <pc:spChg chg="mod">
          <ac:chgData name="Robert Thornton" userId="9f1969b453f71bbb" providerId="LiveId" clId="{CA914BD6-C6C1-427F-A575-7FE408890B31}" dt="2019-05-25T19:53:56.978" v="98" actId="20577"/>
          <ac:spMkLst>
            <pc:docMk/>
            <pc:sldMk cId="1754616018" sldId="267"/>
            <ac:spMk id="2" creationId="{2FC4503C-33B9-4D0E-8B5B-F53DE3B3C83C}"/>
          </ac:spMkLst>
        </pc:spChg>
        <pc:spChg chg="mod">
          <ac:chgData name="Robert Thornton" userId="9f1969b453f71bbb" providerId="LiveId" clId="{CA914BD6-C6C1-427F-A575-7FE408890B31}" dt="2019-05-25T19:59:24.047" v="396" actId="20577"/>
          <ac:spMkLst>
            <pc:docMk/>
            <pc:sldMk cId="1754616018" sldId="267"/>
            <ac:spMk id="3" creationId="{7C421AC8-238B-46E7-AFAE-0AF38595F50A}"/>
          </ac:spMkLst>
        </pc:spChg>
      </pc:sldChg>
      <pc:sldChg chg="modSp">
        <pc:chgData name="Robert Thornton" userId="9f1969b453f71bbb" providerId="LiveId" clId="{CA914BD6-C6C1-427F-A575-7FE408890B31}" dt="2019-05-25T19:53:22.518" v="64" actId="27636"/>
        <pc:sldMkLst>
          <pc:docMk/>
          <pc:sldMk cId="1958259938" sldId="279"/>
        </pc:sldMkLst>
        <pc:spChg chg="mod">
          <ac:chgData name="Robert Thornton" userId="9f1969b453f71bbb" providerId="LiveId" clId="{CA914BD6-C6C1-427F-A575-7FE408890B31}" dt="2019-05-25T19:53:22.518" v="64" actId="27636"/>
          <ac:spMkLst>
            <pc:docMk/>
            <pc:sldMk cId="1958259938" sldId="279"/>
            <ac:spMk id="3" creationId="{7C421AC8-238B-46E7-AFAE-0AF38595F50A}"/>
          </ac:spMkLst>
        </pc:spChg>
        <pc:cxnChg chg="mod">
          <ac:chgData name="Robert Thornton" userId="9f1969b453f71bbb" providerId="LiveId" clId="{CA914BD6-C6C1-427F-A575-7FE408890B31}" dt="2019-05-25T19:53:01.086" v="58" actId="1076"/>
          <ac:cxnSpMkLst>
            <pc:docMk/>
            <pc:sldMk cId="1958259938" sldId="279"/>
            <ac:cxnSpMk id="7" creationId="{033B7851-F7EE-4571-8BFD-C0915EB9ECFF}"/>
          </ac:cxnSpMkLst>
        </pc:cxnChg>
      </pc:sldChg>
      <pc:sldChg chg="modSp modAnim">
        <pc:chgData name="Robert Thornton" userId="9f1969b453f71bbb" providerId="LiveId" clId="{CA914BD6-C6C1-427F-A575-7FE408890B31}" dt="2019-05-25T21:26:56.427" v="3549"/>
        <pc:sldMkLst>
          <pc:docMk/>
          <pc:sldMk cId="1885943494" sldId="337"/>
        </pc:sldMkLst>
        <pc:spChg chg="mod">
          <ac:chgData name="Robert Thornton" userId="9f1969b453f71bbb" providerId="LiveId" clId="{CA914BD6-C6C1-427F-A575-7FE408890B31}" dt="2019-05-25T20:00:26.037" v="402" actId="207"/>
          <ac:spMkLst>
            <pc:docMk/>
            <pc:sldMk cId="1885943494" sldId="337"/>
            <ac:spMk id="2" creationId="{A8C95632-FC1E-490E-897A-57E7EF6F4E78}"/>
          </ac:spMkLst>
        </pc:spChg>
        <pc:spChg chg="mod">
          <ac:chgData name="Robert Thornton" userId="9f1969b453f71bbb" providerId="LiveId" clId="{CA914BD6-C6C1-427F-A575-7FE408890B31}" dt="2019-05-25T21:26:42.163" v="3548" actId="20577"/>
          <ac:spMkLst>
            <pc:docMk/>
            <pc:sldMk cId="1885943494" sldId="337"/>
            <ac:spMk id="13" creationId="{E7C750C0-1812-4958-B4B6-2FF0B4BA06AA}"/>
          </ac:spMkLst>
        </pc:spChg>
        <pc:picChg chg="mod">
          <ac:chgData name="Robert Thornton" userId="9f1969b453f71bbb" providerId="LiveId" clId="{CA914BD6-C6C1-427F-A575-7FE408890B31}" dt="2019-05-25T20:03:29.788" v="567" actId="14100"/>
          <ac:picMkLst>
            <pc:docMk/>
            <pc:sldMk cId="1885943494" sldId="337"/>
            <ac:picMk id="4" creationId="{6B271893-4C1C-4147-B6F0-FC138D589267}"/>
          </ac:picMkLst>
        </pc:picChg>
        <pc:cxnChg chg="mod">
          <ac:chgData name="Robert Thornton" userId="9f1969b453f71bbb" providerId="LiveId" clId="{CA914BD6-C6C1-427F-A575-7FE408890B31}" dt="2019-05-25T18:01:03.781" v="32" actId="14100"/>
          <ac:cxnSpMkLst>
            <pc:docMk/>
            <pc:sldMk cId="1885943494" sldId="337"/>
            <ac:cxnSpMk id="9" creationId="{5FB0647C-D668-4309-AFEB-C81AA94CF305}"/>
          </ac:cxnSpMkLst>
        </pc:cxnChg>
      </pc:sldChg>
      <pc:sldChg chg="del">
        <pc:chgData name="Robert Thornton" userId="9f1969b453f71bbb" providerId="LiveId" clId="{CA914BD6-C6C1-427F-A575-7FE408890B31}" dt="2019-05-25T17:57:30.455" v="7" actId="2696"/>
        <pc:sldMkLst>
          <pc:docMk/>
          <pc:sldMk cId="3346667801" sldId="338"/>
        </pc:sldMkLst>
      </pc:sldChg>
      <pc:sldChg chg="add del setBg">
        <pc:chgData name="Robert Thornton" userId="9f1969b453f71bbb" providerId="LiveId" clId="{CA914BD6-C6C1-427F-A575-7FE408890B31}" dt="2019-05-25T20:07:03.339" v="721" actId="2696"/>
        <pc:sldMkLst>
          <pc:docMk/>
          <pc:sldMk cId="3750909368" sldId="338"/>
        </pc:sldMkLst>
      </pc:sldChg>
      <pc:sldChg chg="del">
        <pc:chgData name="Robert Thornton" userId="9f1969b453f71bbb" providerId="LiveId" clId="{CA914BD6-C6C1-427F-A575-7FE408890B31}" dt="2019-05-25T17:57:30.471" v="8" actId="2696"/>
        <pc:sldMkLst>
          <pc:docMk/>
          <pc:sldMk cId="465349219" sldId="339"/>
        </pc:sldMkLst>
      </pc:sldChg>
      <pc:sldChg chg="modSp add modAnim">
        <pc:chgData name="Robert Thornton" userId="9f1969b453f71bbb" providerId="LiveId" clId="{CA914BD6-C6C1-427F-A575-7FE408890B31}" dt="2019-05-25T21:27:36.897" v="3561" actId="6549"/>
        <pc:sldMkLst>
          <pc:docMk/>
          <pc:sldMk cId="3197010311" sldId="339"/>
        </pc:sldMkLst>
        <pc:spChg chg="mod">
          <ac:chgData name="Robert Thornton" userId="9f1969b453f71bbb" providerId="LiveId" clId="{CA914BD6-C6C1-427F-A575-7FE408890B31}" dt="2019-05-25T21:27:36.897" v="3561" actId="6549"/>
          <ac:spMkLst>
            <pc:docMk/>
            <pc:sldMk cId="3197010311" sldId="339"/>
            <ac:spMk id="13" creationId="{E7C750C0-1812-4958-B4B6-2FF0B4BA06AA}"/>
          </ac:spMkLst>
        </pc:spChg>
      </pc:sldChg>
      <pc:sldChg chg="del">
        <pc:chgData name="Robert Thornton" userId="9f1969b453f71bbb" providerId="LiveId" clId="{CA914BD6-C6C1-427F-A575-7FE408890B31}" dt="2019-05-25T17:57:30.478" v="9" actId="2696"/>
        <pc:sldMkLst>
          <pc:docMk/>
          <pc:sldMk cId="340692454" sldId="340"/>
        </pc:sldMkLst>
      </pc:sldChg>
      <pc:sldChg chg="modSp add modAnim">
        <pc:chgData name="Robert Thornton" userId="9f1969b453f71bbb" providerId="LiveId" clId="{CA914BD6-C6C1-427F-A575-7FE408890B31}" dt="2019-05-25T21:28:38.246" v="3564"/>
        <pc:sldMkLst>
          <pc:docMk/>
          <pc:sldMk cId="3865862368" sldId="340"/>
        </pc:sldMkLst>
        <pc:spChg chg="mod">
          <ac:chgData name="Robert Thornton" userId="9f1969b453f71bbb" providerId="LiveId" clId="{CA914BD6-C6C1-427F-A575-7FE408890B31}" dt="2019-05-25T20:32:47.147" v="2186" actId="403"/>
          <ac:spMkLst>
            <pc:docMk/>
            <pc:sldMk cId="3865862368" sldId="340"/>
            <ac:spMk id="13" creationId="{E7C750C0-1812-4958-B4B6-2FF0B4BA06AA}"/>
          </ac:spMkLst>
        </pc:spChg>
      </pc:sldChg>
      <pc:sldChg chg="del">
        <pc:chgData name="Robert Thornton" userId="9f1969b453f71bbb" providerId="LiveId" clId="{CA914BD6-C6C1-427F-A575-7FE408890B31}" dt="2019-05-25T17:57:30.498" v="11" actId="2696"/>
        <pc:sldMkLst>
          <pc:docMk/>
          <pc:sldMk cId="1599351859" sldId="341"/>
        </pc:sldMkLst>
      </pc:sldChg>
      <pc:sldChg chg="modSp add del setBg modAnim">
        <pc:chgData name="Robert Thornton" userId="9f1969b453f71bbb" providerId="LiveId" clId="{CA914BD6-C6C1-427F-A575-7FE408890B31}" dt="2019-05-25T20:22:30.801" v="1546" actId="2696"/>
        <pc:sldMkLst>
          <pc:docMk/>
          <pc:sldMk cId="2147848273" sldId="341"/>
        </pc:sldMkLst>
        <pc:spChg chg="mod">
          <ac:chgData name="Robert Thornton" userId="9f1969b453f71bbb" providerId="LiveId" clId="{CA914BD6-C6C1-427F-A575-7FE408890B31}" dt="2019-05-25T20:20:15.220" v="1426" actId="20577"/>
          <ac:spMkLst>
            <pc:docMk/>
            <pc:sldMk cId="2147848273" sldId="341"/>
            <ac:spMk id="13" creationId="{E7C750C0-1812-4958-B4B6-2FF0B4BA06AA}"/>
          </ac:spMkLst>
        </pc:spChg>
      </pc:sldChg>
      <pc:sldChg chg="modSp add modAnim">
        <pc:chgData name="Robert Thornton" userId="9f1969b453f71bbb" providerId="LiveId" clId="{CA914BD6-C6C1-427F-A575-7FE408890B31}" dt="2019-05-25T20:35:06.777" v="2206"/>
        <pc:sldMkLst>
          <pc:docMk/>
          <pc:sldMk cId="2760314562" sldId="342"/>
        </pc:sldMkLst>
        <pc:spChg chg="mod">
          <ac:chgData name="Robert Thornton" userId="9f1969b453f71bbb" providerId="LiveId" clId="{CA914BD6-C6C1-427F-A575-7FE408890B31}" dt="2019-05-25T20:34:44.211" v="2203" actId="255"/>
          <ac:spMkLst>
            <pc:docMk/>
            <pc:sldMk cId="2760314562" sldId="342"/>
            <ac:spMk id="13" creationId="{E7C750C0-1812-4958-B4B6-2FF0B4BA06AA}"/>
          </ac:spMkLst>
        </pc:spChg>
      </pc:sldChg>
      <pc:sldChg chg="modSp del">
        <pc:chgData name="Robert Thornton" userId="9f1969b453f71bbb" providerId="LiveId" clId="{CA914BD6-C6C1-427F-A575-7FE408890B31}" dt="2019-05-25T17:57:30.505" v="12" actId="2696"/>
        <pc:sldMkLst>
          <pc:docMk/>
          <pc:sldMk cId="3402933037" sldId="342"/>
        </pc:sldMkLst>
        <pc:spChg chg="mod">
          <ac:chgData name="Robert Thornton" userId="9f1969b453f71bbb" providerId="LiveId" clId="{CA914BD6-C6C1-427F-A575-7FE408890B31}" dt="2019-05-25T17:56:48.778" v="1" actId="27636"/>
          <ac:spMkLst>
            <pc:docMk/>
            <pc:sldMk cId="3402933037" sldId="342"/>
            <ac:spMk id="13" creationId="{E7C750C0-1812-4958-B4B6-2FF0B4BA06AA}"/>
          </ac:spMkLst>
        </pc:spChg>
      </pc:sldChg>
      <pc:sldChg chg="modSp add modAnim">
        <pc:chgData name="Robert Thornton" userId="9f1969b453f71bbb" providerId="LiveId" clId="{CA914BD6-C6C1-427F-A575-7FE408890B31}" dt="2019-05-25T21:29:31.631" v="3575" actId="20577"/>
        <pc:sldMkLst>
          <pc:docMk/>
          <pc:sldMk cId="902099977" sldId="343"/>
        </pc:sldMkLst>
        <pc:spChg chg="mod">
          <ac:chgData name="Robert Thornton" userId="9f1969b453f71bbb" providerId="LiveId" clId="{CA914BD6-C6C1-427F-A575-7FE408890B31}" dt="2019-05-25T21:29:31.631" v="3575" actId="20577"/>
          <ac:spMkLst>
            <pc:docMk/>
            <pc:sldMk cId="902099977" sldId="343"/>
            <ac:spMk id="13" creationId="{E7C750C0-1812-4958-B4B6-2FF0B4BA06AA}"/>
          </ac:spMkLst>
        </pc:spChg>
      </pc:sldChg>
      <pc:sldChg chg="del">
        <pc:chgData name="Robert Thornton" userId="9f1969b453f71bbb" providerId="LiveId" clId="{CA914BD6-C6C1-427F-A575-7FE408890B31}" dt="2019-05-25T17:57:30.513" v="13" actId="2696"/>
        <pc:sldMkLst>
          <pc:docMk/>
          <pc:sldMk cId="1054706931" sldId="343"/>
        </pc:sldMkLst>
      </pc:sldChg>
      <pc:sldChg chg="del">
        <pc:chgData name="Robert Thornton" userId="9f1969b453f71bbb" providerId="LiveId" clId="{CA914BD6-C6C1-427F-A575-7FE408890B31}" dt="2019-05-25T17:57:30.522" v="14" actId="2696"/>
        <pc:sldMkLst>
          <pc:docMk/>
          <pc:sldMk cId="1256254522" sldId="344"/>
        </pc:sldMkLst>
      </pc:sldChg>
      <pc:sldChg chg="modSp add modAnim">
        <pc:chgData name="Robert Thornton" userId="9f1969b453f71bbb" providerId="LiveId" clId="{CA914BD6-C6C1-427F-A575-7FE408890B31}" dt="2019-05-25T21:30:25.733" v="3586" actId="6549"/>
        <pc:sldMkLst>
          <pc:docMk/>
          <pc:sldMk cId="1788438165" sldId="344"/>
        </pc:sldMkLst>
        <pc:spChg chg="mod">
          <ac:chgData name="Robert Thornton" userId="9f1969b453f71bbb" providerId="LiveId" clId="{CA914BD6-C6C1-427F-A575-7FE408890B31}" dt="2019-05-25T21:30:25.733" v="3586" actId="6549"/>
          <ac:spMkLst>
            <pc:docMk/>
            <pc:sldMk cId="1788438165" sldId="344"/>
            <ac:spMk id="13" creationId="{E7C750C0-1812-4958-B4B6-2FF0B4BA06AA}"/>
          </ac:spMkLst>
        </pc:spChg>
      </pc:sldChg>
      <pc:sldChg chg="addSp delSp modSp add addAnim delAnim modAnim">
        <pc:chgData name="Robert Thornton" userId="9f1969b453f71bbb" providerId="LiveId" clId="{CA914BD6-C6C1-427F-A575-7FE408890B31}" dt="2019-05-25T21:10:53.365" v="3320"/>
        <pc:sldMkLst>
          <pc:docMk/>
          <pc:sldMk cId="171628989" sldId="345"/>
        </pc:sldMkLst>
        <pc:spChg chg="add del mod">
          <ac:chgData name="Robert Thornton" userId="9f1969b453f71bbb" providerId="LiveId" clId="{CA914BD6-C6C1-427F-A575-7FE408890B31}" dt="2019-05-25T20:55:59.814" v="2833" actId="478"/>
          <ac:spMkLst>
            <pc:docMk/>
            <pc:sldMk cId="171628989" sldId="345"/>
            <ac:spMk id="3" creationId="{BDDD3623-5205-4DA8-8A7D-77746619D2DA}"/>
          </ac:spMkLst>
        </pc:spChg>
        <pc:spChg chg="mod">
          <ac:chgData name="Robert Thornton" userId="9f1969b453f71bbb" providerId="LiveId" clId="{CA914BD6-C6C1-427F-A575-7FE408890B31}" dt="2019-05-25T20:50:56.942" v="2624" actId="115"/>
          <ac:spMkLst>
            <pc:docMk/>
            <pc:sldMk cId="171628989" sldId="345"/>
            <ac:spMk id="13" creationId="{E7C750C0-1812-4958-B4B6-2FF0B4BA06AA}"/>
          </ac:spMkLst>
        </pc:spChg>
      </pc:sldChg>
      <pc:sldChg chg="del">
        <pc:chgData name="Robert Thornton" userId="9f1969b453f71bbb" providerId="LiveId" clId="{CA914BD6-C6C1-427F-A575-7FE408890B31}" dt="2019-05-25T17:57:30.529" v="15" actId="2696"/>
        <pc:sldMkLst>
          <pc:docMk/>
          <pc:sldMk cId="3093006289" sldId="345"/>
        </pc:sldMkLst>
      </pc:sldChg>
      <pc:sldChg chg="del">
        <pc:chgData name="Robert Thornton" userId="9f1969b453f71bbb" providerId="LiveId" clId="{CA914BD6-C6C1-427F-A575-7FE408890B31}" dt="2019-05-25T17:57:30.540" v="16" actId="2696"/>
        <pc:sldMkLst>
          <pc:docMk/>
          <pc:sldMk cId="2659107521" sldId="346"/>
        </pc:sldMkLst>
      </pc:sldChg>
      <pc:sldChg chg="delSp modSp add delAnim modAnim">
        <pc:chgData name="Robert Thornton" userId="9f1969b453f71bbb" providerId="LiveId" clId="{CA914BD6-C6C1-427F-A575-7FE408890B31}" dt="2019-05-25T21:25:57.643" v="3543" actId="2"/>
        <pc:sldMkLst>
          <pc:docMk/>
          <pc:sldMk cId="3898618397" sldId="346"/>
        </pc:sldMkLst>
        <pc:spChg chg="del">
          <ac:chgData name="Robert Thornton" userId="9f1969b453f71bbb" providerId="LiveId" clId="{CA914BD6-C6C1-427F-A575-7FE408890B31}" dt="2019-05-25T20:49:16.868" v="2548" actId="478"/>
          <ac:spMkLst>
            <pc:docMk/>
            <pc:sldMk cId="3898618397" sldId="346"/>
            <ac:spMk id="3" creationId="{BDDD3623-5205-4DA8-8A7D-77746619D2DA}"/>
          </ac:spMkLst>
        </pc:spChg>
        <pc:spChg chg="mod">
          <ac:chgData name="Robert Thornton" userId="9f1969b453f71bbb" providerId="LiveId" clId="{CA914BD6-C6C1-427F-A575-7FE408890B31}" dt="2019-05-25T21:25:57.643" v="3543" actId="2"/>
          <ac:spMkLst>
            <pc:docMk/>
            <pc:sldMk cId="3898618397" sldId="346"/>
            <ac:spMk id="13" creationId="{E7C750C0-1812-4958-B4B6-2FF0B4BA06AA}"/>
          </ac:spMkLst>
        </pc:spChg>
      </pc:sldChg>
      <pc:sldChg chg="modSp add modAnim">
        <pc:chgData name="Robert Thornton" userId="9f1969b453f71bbb" providerId="LiveId" clId="{CA914BD6-C6C1-427F-A575-7FE408890B31}" dt="2019-05-25T21:33:23.316" v="3590"/>
        <pc:sldMkLst>
          <pc:docMk/>
          <pc:sldMk cId="360706492" sldId="347"/>
        </pc:sldMkLst>
        <pc:spChg chg="mod">
          <ac:chgData name="Robert Thornton" userId="9f1969b453f71bbb" providerId="LiveId" clId="{CA914BD6-C6C1-427F-A575-7FE408890B31}" dt="2019-05-25T21:25:59.984" v="3544" actId="2"/>
          <ac:spMkLst>
            <pc:docMk/>
            <pc:sldMk cId="360706492" sldId="347"/>
            <ac:spMk id="13" creationId="{E7C750C0-1812-4958-B4B6-2FF0B4BA06AA}"/>
          </ac:spMkLst>
        </pc:spChg>
      </pc:sldChg>
      <pc:sldChg chg="del">
        <pc:chgData name="Robert Thornton" userId="9f1969b453f71bbb" providerId="LiveId" clId="{CA914BD6-C6C1-427F-A575-7FE408890B31}" dt="2019-05-25T17:57:30.487" v="10" actId="2696"/>
        <pc:sldMkLst>
          <pc:docMk/>
          <pc:sldMk cId="4273575354" sldId="347"/>
        </pc:sldMkLst>
      </pc:sldChg>
      <pc:sldChg chg="modSp add modAnim">
        <pc:chgData name="Robert Thornton" userId="9f1969b453f71bbb" providerId="LiveId" clId="{CA914BD6-C6C1-427F-A575-7FE408890B31}" dt="2019-05-25T21:16:19.888" v="3441" actId="15"/>
        <pc:sldMkLst>
          <pc:docMk/>
          <pc:sldMk cId="2762662524" sldId="348"/>
        </pc:sldMkLst>
        <pc:spChg chg="mod">
          <ac:chgData name="Robert Thornton" userId="9f1969b453f71bbb" providerId="LiveId" clId="{CA914BD6-C6C1-427F-A575-7FE408890B31}" dt="2019-05-25T21:16:19.888" v="3441" actId="15"/>
          <ac:spMkLst>
            <pc:docMk/>
            <pc:sldMk cId="2762662524" sldId="348"/>
            <ac:spMk id="13" creationId="{E7C750C0-1812-4958-B4B6-2FF0B4BA06AA}"/>
          </ac:spMkLst>
        </pc:spChg>
      </pc:sldChg>
      <pc:sldChg chg="del">
        <pc:chgData name="Robert Thornton" userId="9f1969b453f71bbb" providerId="LiveId" clId="{CA914BD6-C6C1-427F-A575-7FE408890B31}" dt="2019-05-25T17:57:30.561" v="17" actId="2696"/>
        <pc:sldMkLst>
          <pc:docMk/>
          <pc:sldMk cId="3087333889" sldId="348"/>
        </pc:sldMkLst>
      </pc:sldChg>
      <pc:sldChg chg="modSp del">
        <pc:chgData name="Robert Thornton" userId="9f1969b453f71bbb" providerId="LiveId" clId="{CA914BD6-C6C1-427F-A575-7FE408890B31}" dt="2019-05-25T17:57:30.569" v="18" actId="2696"/>
        <pc:sldMkLst>
          <pc:docMk/>
          <pc:sldMk cId="787362551" sldId="349"/>
        </pc:sldMkLst>
        <pc:spChg chg="mod">
          <ac:chgData name="Robert Thornton" userId="9f1969b453f71bbb" providerId="LiveId" clId="{CA914BD6-C6C1-427F-A575-7FE408890B31}" dt="2019-05-25T17:56:48.797" v="2" actId="27636"/>
          <ac:spMkLst>
            <pc:docMk/>
            <pc:sldMk cId="787362551" sldId="349"/>
            <ac:spMk id="13" creationId="{E7C750C0-1812-4958-B4B6-2FF0B4BA06AA}"/>
          </ac:spMkLst>
        </pc:spChg>
      </pc:sldChg>
      <pc:sldChg chg="modSp add modAnim">
        <pc:chgData name="Robert Thornton" userId="9f1969b453f71bbb" providerId="LiveId" clId="{CA914BD6-C6C1-427F-A575-7FE408890B31}" dt="2019-05-25T21:26:01.333" v="3545" actId="2"/>
        <pc:sldMkLst>
          <pc:docMk/>
          <pc:sldMk cId="1312764923" sldId="349"/>
        </pc:sldMkLst>
        <pc:spChg chg="mod">
          <ac:chgData name="Robert Thornton" userId="9f1969b453f71bbb" providerId="LiveId" clId="{CA914BD6-C6C1-427F-A575-7FE408890B31}" dt="2019-05-25T21:26:01.333" v="3545" actId="2"/>
          <ac:spMkLst>
            <pc:docMk/>
            <pc:sldMk cId="1312764923" sldId="349"/>
            <ac:spMk id="13" creationId="{E7C750C0-1812-4958-B4B6-2FF0B4BA06AA}"/>
          </ac:spMkLst>
        </pc:spChg>
      </pc:sldChg>
      <pc:sldChg chg="del">
        <pc:chgData name="Robert Thornton" userId="9f1969b453f71bbb" providerId="LiveId" clId="{CA914BD6-C6C1-427F-A575-7FE408890B31}" dt="2019-05-25T17:57:30.583" v="19" actId="2696"/>
        <pc:sldMkLst>
          <pc:docMk/>
          <pc:sldMk cId="1249608003" sldId="35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6/15/2019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06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6/15/2019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8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6/15/2019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502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6/15/2019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31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6/15/2019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5003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6/15/2019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14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6/15/2019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60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6/15/2019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5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6/15/2019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8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6/15/2019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4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6/15/2019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8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6/15/2019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02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6/15/2019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9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6/15/2019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4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6/15/2019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93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6/15/2019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9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B4CE1-76C8-49A3-AD5E-7279E1E998B7}" type="datetimeFigureOut">
              <a:rPr lang="en-US" smtClean="0"/>
              <a:t>6/15/2019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C7BDEE-0EB6-4ADC-AC7D-A6D8782345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0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95582A0C-564D-4D98-9C18-827AA9E458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28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830560" cy="1320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You are Salt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C750C0-1812-4958-B4B6-2FF0B4BA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350" y="5319630"/>
            <a:ext cx="9715500" cy="1019434"/>
          </a:xfrm>
        </p:spPr>
        <p:txBody>
          <a:bodyPr>
            <a:normAutofit/>
          </a:bodyPr>
          <a:lstStyle/>
          <a:p>
            <a:pPr marL="0" indent="0" defTabSz="463550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Ezek. 47:11 “But its swamps and marshes will not become fresh; they will be left for salt”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>
            <a:cxnSpLocks/>
          </p:cNvCxnSpPr>
          <p:nvPr/>
        </p:nvCxnSpPr>
        <p:spPr>
          <a:xfrm>
            <a:off x="838200" y="1514901"/>
            <a:ext cx="855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B271893-4C1C-4147-B6F0-FC138D589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7" b="92683" l="2597" r="92208">
                        <a14:foregroundMark x1="57143" y1="81707" x2="40260" y2="74390"/>
                        <a14:foregroundMark x1="53247" y1="59756" x2="29870" y2="82927"/>
                        <a14:foregroundMark x1="48052" y1="53659" x2="23377" y2="71951"/>
                        <a14:foregroundMark x1="35065" y1="58537" x2="71373" y2="76966"/>
                        <a14:foregroundMark x1="19481" y1="71951" x2="18182" y2="84146"/>
                        <a14:foregroundMark x1="48052" y1="23171" x2="64935" y2="31707"/>
                        <a14:foregroundMark x1="66234" y1="34146" x2="18182" y2="35366"/>
                        <a14:foregroundMark x1="48052" y1="17073" x2="75325" y2="46341"/>
                        <a14:foregroundMark x1="41558" y1="19512" x2="19481" y2="24390"/>
                        <a14:foregroundMark x1="35065" y1="20732" x2="18963" y2="36692"/>
                        <a14:foregroundMark x1="37662" y1="10976" x2="83117" y2="37805"/>
                        <a14:foregroundMark x1="80519" y1="40244" x2="90909" y2="62195"/>
                        <a14:foregroundMark x1="90909" y1="52439" x2="93506" y2="60976"/>
                        <a14:foregroundMark x1="77922" y1="68293" x2="77922" y2="77442"/>
                        <a14:foregroundMark x1="74026" y1="73171" x2="59740" y2="60976"/>
                        <a14:foregroundMark x1="53247" y1="93902" x2="46753" y2="91463"/>
                        <a14:foregroundMark x1="57143" y1="9756" x2="45455" y2="8537"/>
                        <a14:foregroundMark x1="5195" y1="47561" x2="5195" y2="52439"/>
                        <a14:foregroundMark x1="5195" y1="46341" x2="5195" y2="47561"/>
                        <a14:foregroundMark x1="14286" y1="79268" x2="16883" y2="81707"/>
                        <a14:foregroundMark x1="83117" y1="79268" x2="83117" y2="79268"/>
                        <a14:foregroundMark x1="2597" y1="52439" x2="2597" y2="52439"/>
                        <a14:backgroundMark x1="2597" y1="32927" x2="0" y2="42683"/>
                        <a14:backgroundMark x1="87013" y1="84146" x2="84416" y2="86585"/>
                        <a14:backgroundMark x1="1299" y1="47561" x2="1299" y2="47561"/>
                        <a14:backgroundMark x1="0" y1="52439" x2="0" y2="52439"/>
                      </a14:backgroundRemoval>
                    </a14:imgEffect>
                    <a14:imgEffect>
                      <a14:colorTemperature colorTemp="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727" y="5842535"/>
            <a:ext cx="957273" cy="1019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F54533-866A-44E7-B7E7-25645B3B3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50" y="1930399"/>
            <a:ext cx="4918030" cy="3153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660752-8C63-497B-8C23-073E3C3B3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364" y="1930399"/>
            <a:ext cx="4715797" cy="315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0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830560" cy="1320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You are Salt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C750C0-1812-4958-B4B6-2FF0B4BA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54521"/>
            <a:ext cx="9715500" cy="4928834"/>
          </a:xfrm>
        </p:spPr>
        <p:txBody>
          <a:bodyPr>
            <a:normAutofit/>
          </a:bodyPr>
          <a:lstStyle/>
          <a:p>
            <a:pPr defTabSz="46355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Mentions of “salt” in the bible:</a:t>
            </a:r>
          </a:p>
          <a:p>
            <a:pPr lvl="1" defTabSz="46355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Used with offerings (Lev. 2:13; Ezek. 43:24)</a:t>
            </a:r>
          </a:p>
          <a:p>
            <a:pPr lvl="1" defTabSz="46355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Newborn baby to be rubbed with salt (Ezek. 16:4)</a:t>
            </a:r>
          </a:p>
          <a:p>
            <a:pPr lvl="1" defTabSz="46355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“covenant of salt” (Num. 18:19; 2Chr. 13:5)</a:t>
            </a:r>
          </a:p>
          <a:p>
            <a:pPr lvl="1" defTabSz="46355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Lot’s wife turned to “a pillar of salt” (Gen.19:26)</a:t>
            </a:r>
          </a:p>
          <a:p>
            <a:pPr lvl="1" defTabSz="46355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Figuratively used to describe barrenness and sterility (Deut. 29:23; Jer. 17:6)</a:t>
            </a:r>
          </a:p>
          <a:p>
            <a:pPr lvl="1" defTabSz="46355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Used to describe disciples of Jesus (Matt. 5:13)</a:t>
            </a:r>
          </a:p>
          <a:p>
            <a:pPr lvl="1" defTabSz="46355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Used to describe wholesome character and speech (Mark 9:50; Col. 4:6)</a:t>
            </a:r>
          </a:p>
          <a:p>
            <a:pPr defTabSz="463550"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>
            <a:cxnSpLocks/>
          </p:cNvCxnSpPr>
          <p:nvPr/>
        </p:nvCxnSpPr>
        <p:spPr>
          <a:xfrm>
            <a:off x="838200" y="1514901"/>
            <a:ext cx="855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B271893-4C1C-4147-B6F0-FC138D589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7" b="92683" l="2597" r="92208">
                        <a14:foregroundMark x1="57143" y1="81707" x2="40260" y2="74390"/>
                        <a14:foregroundMark x1="53247" y1="59756" x2="29870" y2="82927"/>
                        <a14:foregroundMark x1="48052" y1="53659" x2="23377" y2="71951"/>
                        <a14:foregroundMark x1="35065" y1="58537" x2="71373" y2="76966"/>
                        <a14:foregroundMark x1="19481" y1="71951" x2="18182" y2="84146"/>
                        <a14:foregroundMark x1="48052" y1="23171" x2="64935" y2="31707"/>
                        <a14:foregroundMark x1="66234" y1="34146" x2="18182" y2="35366"/>
                        <a14:foregroundMark x1="48052" y1="17073" x2="75325" y2="46341"/>
                        <a14:foregroundMark x1="41558" y1="19512" x2="19481" y2="24390"/>
                        <a14:foregroundMark x1="35065" y1="20732" x2="18963" y2="36692"/>
                        <a14:foregroundMark x1="37662" y1="10976" x2="83117" y2="37805"/>
                        <a14:foregroundMark x1="80519" y1="40244" x2="90909" y2="62195"/>
                        <a14:foregroundMark x1="90909" y1="52439" x2="93506" y2="60976"/>
                        <a14:foregroundMark x1="77922" y1="68293" x2="77922" y2="77442"/>
                        <a14:foregroundMark x1="74026" y1="73171" x2="59740" y2="60976"/>
                        <a14:foregroundMark x1="53247" y1="93902" x2="46753" y2="91463"/>
                        <a14:foregroundMark x1="57143" y1="9756" x2="45455" y2="8537"/>
                        <a14:foregroundMark x1="5195" y1="47561" x2="5195" y2="52439"/>
                        <a14:foregroundMark x1="5195" y1="46341" x2="5195" y2="47561"/>
                        <a14:foregroundMark x1="14286" y1="79268" x2="16883" y2="81707"/>
                        <a14:foregroundMark x1="83117" y1="79268" x2="83117" y2="79268"/>
                        <a14:foregroundMark x1="2597" y1="52439" x2="2597" y2="52439"/>
                        <a14:backgroundMark x1="2597" y1="32927" x2="0" y2="42683"/>
                        <a14:backgroundMark x1="87013" y1="84146" x2="84416" y2="86585"/>
                        <a14:backgroundMark x1="1299" y1="47561" x2="1299" y2="47561"/>
                        <a14:backgroundMark x1="0" y1="52439" x2="0" y2="52439"/>
                      </a14:backgroundRemoval>
                    </a14:imgEffect>
                    <a14:imgEffect>
                      <a14:colorTemperature colorTemp="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727" y="5842535"/>
            <a:ext cx="957273" cy="101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6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830560" cy="1320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You are Salt – A Preservative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C750C0-1812-4958-B4B6-2FF0B4BA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54521"/>
            <a:ext cx="9715500" cy="4928834"/>
          </a:xfrm>
        </p:spPr>
        <p:txBody>
          <a:bodyPr>
            <a:normAutofit fontScale="92500" lnSpcReduction="10000"/>
          </a:bodyPr>
          <a:lstStyle/>
          <a:p>
            <a:pPr defTabSz="463550"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</a:rPr>
              <a:t>Salt is aseptic (free from contamination caused by harmful bacteria, etc.)</a:t>
            </a:r>
          </a:p>
          <a:p>
            <a:pPr defTabSz="463550"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</a:rPr>
              <a:t>Salt was and can be used to store meat without refrigeration for extended periods of time</a:t>
            </a:r>
          </a:p>
          <a:p>
            <a:pPr defTabSz="463550"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Matt. 5:13 “You are the salt of the earth; but if the salt has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become tasteless, how can it be made salty again? It is no longer good for anything, except to be thrown out and trampled under foot by men.”</a:t>
            </a:r>
          </a:p>
          <a:p>
            <a:pPr marL="0" indent="0" defTabSz="463550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Mark 9:50 “Salt is good; but if the salt becomes </a:t>
            </a:r>
            <a:r>
              <a:rPr lang="en-US" sz="2800" dirty="0" err="1">
                <a:solidFill>
                  <a:schemeClr val="tx1"/>
                </a:solidFill>
              </a:rPr>
              <a:t>unsalty</a:t>
            </a:r>
            <a:r>
              <a:rPr lang="en-US" sz="2800" dirty="0">
                <a:solidFill>
                  <a:schemeClr val="tx1"/>
                </a:solidFill>
              </a:rPr>
              <a:t>, with what will you make it salty again? Have salt in yourselves, and be at peace with one another.”</a:t>
            </a:r>
          </a:p>
          <a:p>
            <a:pPr defTabSz="463550"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</a:endParaRPr>
          </a:p>
          <a:p>
            <a:pPr defTabSz="463550"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>
            <a:cxnSpLocks/>
          </p:cNvCxnSpPr>
          <p:nvPr/>
        </p:nvCxnSpPr>
        <p:spPr>
          <a:xfrm>
            <a:off x="838200" y="1514901"/>
            <a:ext cx="855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B271893-4C1C-4147-B6F0-FC138D589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7" b="92683" l="2597" r="92208">
                        <a14:foregroundMark x1="57143" y1="81707" x2="40260" y2="74390"/>
                        <a14:foregroundMark x1="53247" y1="59756" x2="29870" y2="82927"/>
                        <a14:foregroundMark x1="48052" y1="53659" x2="23377" y2="71951"/>
                        <a14:foregroundMark x1="35065" y1="58537" x2="71373" y2="76966"/>
                        <a14:foregroundMark x1="19481" y1="71951" x2="18182" y2="84146"/>
                        <a14:foregroundMark x1="48052" y1="23171" x2="64935" y2="31707"/>
                        <a14:foregroundMark x1="66234" y1="34146" x2="18182" y2="35366"/>
                        <a14:foregroundMark x1="48052" y1="17073" x2="75325" y2="46341"/>
                        <a14:foregroundMark x1="41558" y1="19512" x2="19481" y2="24390"/>
                        <a14:foregroundMark x1="35065" y1="20732" x2="18963" y2="36692"/>
                        <a14:foregroundMark x1="37662" y1="10976" x2="83117" y2="37805"/>
                        <a14:foregroundMark x1="80519" y1="40244" x2="90909" y2="62195"/>
                        <a14:foregroundMark x1="90909" y1="52439" x2="93506" y2="60976"/>
                        <a14:foregroundMark x1="77922" y1="68293" x2="77922" y2="77442"/>
                        <a14:foregroundMark x1="74026" y1="73171" x2="59740" y2="60976"/>
                        <a14:foregroundMark x1="53247" y1="93902" x2="46753" y2="91463"/>
                        <a14:foregroundMark x1="57143" y1="9756" x2="45455" y2="8537"/>
                        <a14:foregroundMark x1="5195" y1="47561" x2="5195" y2="52439"/>
                        <a14:foregroundMark x1="5195" y1="46341" x2="5195" y2="47561"/>
                        <a14:foregroundMark x1="14286" y1="79268" x2="16883" y2="81707"/>
                        <a14:foregroundMark x1="83117" y1="79268" x2="83117" y2="79268"/>
                        <a14:foregroundMark x1="2597" y1="52439" x2="2597" y2="52439"/>
                        <a14:backgroundMark x1="2597" y1="32927" x2="0" y2="42683"/>
                        <a14:backgroundMark x1="87013" y1="84146" x2="84416" y2="86585"/>
                        <a14:backgroundMark x1="1299" y1="47561" x2="1299" y2="47561"/>
                        <a14:backgroundMark x1="0" y1="52439" x2="0" y2="52439"/>
                      </a14:backgroundRemoval>
                    </a14:imgEffect>
                    <a14:imgEffect>
                      <a14:colorTemperature colorTemp="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727" y="5842535"/>
            <a:ext cx="957273" cy="101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4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830560" cy="1320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You are Salt – A Preservative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C750C0-1812-4958-B4B6-2FF0B4BA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54521"/>
            <a:ext cx="9715500" cy="4928834"/>
          </a:xfrm>
        </p:spPr>
        <p:txBody>
          <a:bodyPr>
            <a:normAutofit/>
          </a:bodyPr>
          <a:lstStyle/>
          <a:p>
            <a:pPr defTabSz="46355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Gen. 18:16-19:29</a:t>
            </a:r>
          </a:p>
          <a:p>
            <a:pPr lvl="1" defTabSz="463550"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</a:rPr>
              <a:t>“And the Lord said, “The outcry of Sodom and Gomorrah is indeed great, and their sin is exceedingly grave.”</a:t>
            </a:r>
          </a:p>
          <a:p>
            <a:pPr lvl="1" defTabSz="463550"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</a:rPr>
              <a:t>Fifty righteous…forty-five…forty…thirty…twenty…ten…</a:t>
            </a:r>
          </a:p>
          <a:p>
            <a:pPr lvl="1" defTabSz="463550"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</a:rPr>
              <a:t>“Up, take your wife and your two daughters who are here, or you will be swept away in the punishment of the city.”</a:t>
            </a:r>
          </a:p>
          <a:p>
            <a:pPr lvl="1" defTabSz="463550"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</a:rPr>
              <a:t>“Escape for your life! Do not look behind you…”</a:t>
            </a:r>
          </a:p>
          <a:p>
            <a:pPr lvl="1" defTabSz="463550"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</a:rPr>
              <a:t>“Then the Lord rained on Sodom and Gomorrah brimstone and fire…He overthrew those cities, and all the valley, and all the inhabitants…</a:t>
            </a:r>
          </a:p>
          <a:p>
            <a:pPr lvl="1" defTabSz="463550"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</a:rPr>
              <a:t>“But his wife, from behind him, looked back, and she became a pillar of salt.”</a:t>
            </a:r>
          </a:p>
          <a:p>
            <a:pPr lvl="1" defTabSz="463550">
              <a:spcBef>
                <a:spcPts val="0"/>
              </a:spcBef>
            </a:pPr>
            <a:endParaRPr lang="en-US" sz="26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>
            <a:cxnSpLocks/>
          </p:cNvCxnSpPr>
          <p:nvPr/>
        </p:nvCxnSpPr>
        <p:spPr>
          <a:xfrm>
            <a:off x="838200" y="1514901"/>
            <a:ext cx="855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B271893-4C1C-4147-B6F0-FC138D589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7" b="92683" l="2597" r="92208">
                        <a14:foregroundMark x1="57143" y1="81707" x2="40260" y2="74390"/>
                        <a14:foregroundMark x1="53247" y1="59756" x2="29870" y2="82927"/>
                        <a14:foregroundMark x1="48052" y1="53659" x2="23377" y2="71951"/>
                        <a14:foregroundMark x1="35065" y1="58537" x2="71373" y2="76966"/>
                        <a14:foregroundMark x1="19481" y1="71951" x2="18182" y2="84146"/>
                        <a14:foregroundMark x1="48052" y1="23171" x2="64935" y2="31707"/>
                        <a14:foregroundMark x1="66234" y1="34146" x2="18182" y2="35366"/>
                        <a14:foregroundMark x1="48052" y1="17073" x2="75325" y2="46341"/>
                        <a14:foregroundMark x1="41558" y1="19512" x2="19481" y2="24390"/>
                        <a14:foregroundMark x1="35065" y1="20732" x2="18963" y2="36692"/>
                        <a14:foregroundMark x1="37662" y1="10976" x2="83117" y2="37805"/>
                        <a14:foregroundMark x1="80519" y1="40244" x2="90909" y2="62195"/>
                        <a14:foregroundMark x1="90909" y1="52439" x2="93506" y2="60976"/>
                        <a14:foregroundMark x1="77922" y1="68293" x2="77922" y2="77442"/>
                        <a14:foregroundMark x1="74026" y1="73171" x2="59740" y2="60976"/>
                        <a14:foregroundMark x1="53247" y1="93902" x2="46753" y2="91463"/>
                        <a14:foregroundMark x1="57143" y1="9756" x2="45455" y2="8537"/>
                        <a14:foregroundMark x1="5195" y1="47561" x2="5195" y2="52439"/>
                        <a14:foregroundMark x1="5195" y1="46341" x2="5195" y2="47561"/>
                        <a14:foregroundMark x1="14286" y1="79268" x2="16883" y2="81707"/>
                        <a14:foregroundMark x1="83117" y1="79268" x2="83117" y2="79268"/>
                        <a14:foregroundMark x1="2597" y1="52439" x2="2597" y2="52439"/>
                        <a14:backgroundMark x1="2597" y1="32927" x2="0" y2="42683"/>
                        <a14:backgroundMark x1="87013" y1="84146" x2="84416" y2="86585"/>
                        <a14:backgroundMark x1="1299" y1="47561" x2="1299" y2="47561"/>
                        <a14:backgroundMark x1="0" y1="52439" x2="0" y2="52439"/>
                      </a14:backgroundRemoval>
                    </a14:imgEffect>
                    <a14:imgEffect>
                      <a14:colorTemperature colorTemp="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727" y="5842535"/>
            <a:ext cx="957273" cy="101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1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830560" cy="1320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You are Salt – Salt Gives Flavor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C750C0-1812-4958-B4B6-2FF0B4BA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54521"/>
            <a:ext cx="9715500" cy="4928834"/>
          </a:xfrm>
        </p:spPr>
        <p:txBody>
          <a:bodyPr>
            <a:normAutofit/>
          </a:bodyPr>
          <a:lstStyle/>
          <a:p>
            <a:pPr defTabSz="46355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Salt enhances the taste of food</a:t>
            </a:r>
          </a:p>
          <a:p>
            <a:pPr defTabSz="463550"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</a:endParaRPr>
          </a:p>
          <a:p>
            <a:pPr defTabSz="46355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Col. 4:5-6 “Conduct yourselves with wisdom toward outsiders, making the most of the opportunity. Let your speech always be with grace, </a:t>
            </a:r>
            <a:r>
              <a:rPr lang="en-US" sz="2800" u="sng" dirty="0">
                <a:solidFill>
                  <a:schemeClr val="tx1"/>
                </a:solidFill>
              </a:rPr>
              <a:t>as though seasoned with salt</a:t>
            </a:r>
            <a:r>
              <a:rPr lang="en-US" sz="2800" dirty="0">
                <a:solidFill>
                  <a:schemeClr val="tx1"/>
                </a:solidFill>
              </a:rPr>
              <a:t>, so that you will know how you should respond to each person.”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>
            <a:cxnSpLocks/>
          </p:cNvCxnSpPr>
          <p:nvPr/>
        </p:nvCxnSpPr>
        <p:spPr>
          <a:xfrm>
            <a:off x="838200" y="1514901"/>
            <a:ext cx="855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B271893-4C1C-4147-B6F0-FC138D589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7" b="92683" l="2597" r="92208">
                        <a14:foregroundMark x1="57143" y1="81707" x2="40260" y2="74390"/>
                        <a14:foregroundMark x1="53247" y1="59756" x2="29870" y2="82927"/>
                        <a14:foregroundMark x1="48052" y1="53659" x2="23377" y2="71951"/>
                        <a14:foregroundMark x1="35065" y1="58537" x2="71373" y2="76966"/>
                        <a14:foregroundMark x1="19481" y1="71951" x2="18182" y2="84146"/>
                        <a14:foregroundMark x1="48052" y1="23171" x2="64935" y2="31707"/>
                        <a14:foregroundMark x1="66234" y1="34146" x2="18182" y2="35366"/>
                        <a14:foregroundMark x1="48052" y1="17073" x2="75325" y2="46341"/>
                        <a14:foregroundMark x1="41558" y1="19512" x2="19481" y2="24390"/>
                        <a14:foregroundMark x1="35065" y1="20732" x2="18963" y2="36692"/>
                        <a14:foregroundMark x1="37662" y1="10976" x2="83117" y2="37805"/>
                        <a14:foregroundMark x1="80519" y1="40244" x2="90909" y2="62195"/>
                        <a14:foregroundMark x1="90909" y1="52439" x2="93506" y2="60976"/>
                        <a14:foregroundMark x1="77922" y1="68293" x2="77922" y2="77442"/>
                        <a14:foregroundMark x1="74026" y1="73171" x2="59740" y2="60976"/>
                        <a14:foregroundMark x1="53247" y1="93902" x2="46753" y2="91463"/>
                        <a14:foregroundMark x1="57143" y1="9756" x2="45455" y2="8537"/>
                        <a14:foregroundMark x1="5195" y1="47561" x2="5195" y2="52439"/>
                        <a14:foregroundMark x1="5195" y1="46341" x2="5195" y2="47561"/>
                        <a14:foregroundMark x1="14286" y1="79268" x2="16883" y2="81707"/>
                        <a14:foregroundMark x1="83117" y1="79268" x2="83117" y2="79268"/>
                        <a14:foregroundMark x1="2597" y1="52439" x2="2597" y2="52439"/>
                        <a14:backgroundMark x1="2597" y1="32927" x2="0" y2="42683"/>
                        <a14:backgroundMark x1="87013" y1="84146" x2="84416" y2="86585"/>
                        <a14:backgroundMark x1="1299" y1="47561" x2="1299" y2="47561"/>
                        <a14:backgroundMark x1="0" y1="52439" x2="0" y2="52439"/>
                      </a14:backgroundRemoval>
                    </a14:imgEffect>
                    <a14:imgEffect>
                      <a14:colorTemperature colorTemp="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727" y="5842535"/>
            <a:ext cx="957273" cy="101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4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830560" cy="1320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You are Salt – Salt Creates Thirst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C750C0-1812-4958-B4B6-2FF0B4BA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54521"/>
            <a:ext cx="9715500" cy="4928834"/>
          </a:xfrm>
        </p:spPr>
        <p:txBody>
          <a:bodyPr>
            <a:normAutofit/>
          </a:bodyPr>
          <a:lstStyle/>
          <a:p>
            <a:pPr defTabSz="46355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“Some people create a spiritual thirst in others simply by the way they live” (author)</a:t>
            </a:r>
          </a:p>
          <a:p>
            <a:pPr defTabSz="463550"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</a:endParaRPr>
          </a:p>
          <a:p>
            <a:pPr defTabSz="46355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1Tim. 4:12 “Let no one look down on your youthfulness, but rather in speech, conduct, love, faith, and purity, show yourself an example of those who believe.”</a:t>
            </a:r>
          </a:p>
          <a:p>
            <a:pPr defTabSz="463550"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</a:endParaRPr>
          </a:p>
          <a:p>
            <a:pPr defTabSz="46355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Matt. 5:6 “Blessed are those who hunger and thirst for righteousness, for they shall be satisfied.”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>
            <a:cxnSpLocks/>
          </p:cNvCxnSpPr>
          <p:nvPr/>
        </p:nvCxnSpPr>
        <p:spPr>
          <a:xfrm>
            <a:off x="838200" y="1514901"/>
            <a:ext cx="855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B271893-4C1C-4147-B6F0-FC138D589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7" b="92683" l="2597" r="92208">
                        <a14:foregroundMark x1="57143" y1="81707" x2="40260" y2="74390"/>
                        <a14:foregroundMark x1="53247" y1="59756" x2="29870" y2="82927"/>
                        <a14:foregroundMark x1="48052" y1="53659" x2="23377" y2="71951"/>
                        <a14:foregroundMark x1="35065" y1="58537" x2="71373" y2="76966"/>
                        <a14:foregroundMark x1="19481" y1="71951" x2="18182" y2="84146"/>
                        <a14:foregroundMark x1="48052" y1="23171" x2="64935" y2="31707"/>
                        <a14:foregroundMark x1="66234" y1="34146" x2="18182" y2="35366"/>
                        <a14:foregroundMark x1="48052" y1="17073" x2="75325" y2="46341"/>
                        <a14:foregroundMark x1="41558" y1="19512" x2="19481" y2="24390"/>
                        <a14:foregroundMark x1="35065" y1="20732" x2="18963" y2="36692"/>
                        <a14:foregroundMark x1="37662" y1="10976" x2="83117" y2="37805"/>
                        <a14:foregroundMark x1="80519" y1="40244" x2="90909" y2="62195"/>
                        <a14:foregroundMark x1="90909" y1="52439" x2="93506" y2="60976"/>
                        <a14:foregroundMark x1="77922" y1="68293" x2="77922" y2="77442"/>
                        <a14:foregroundMark x1="74026" y1="73171" x2="59740" y2="60976"/>
                        <a14:foregroundMark x1="53247" y1="93902" x2="46753" y2="91463"/>
                        <a14:foregroundMark x1="57143" y1="9756" x2="45455" y2="8537"/>
                        <a14:foregroundMark x1="5195" y1="47561" x2="5195" y2="52439"/>
                        <a14:foregroundMark x1="5195" y1="46341" x2="5195" y2="47561"/>
                        <a14:foregroundMark x1="14286" y1="79268" x2="16883" y2="81707"/>
                        <a14:foregroundMark x1="83117" y1="79268" x2="83117" y2="79268"/>
                        <a14:foregroundMark x1="2597" y1="52439" x2="2597" y2="52439"/>
                        <a14:backgroundMark x1="2597" y1="32927" x2="0" y2="42683"/>
                        <a14:backgroundMark x1="87013" y1="84146" x2="84416" y2="86585"/>
                        <a14:backgroundMark x1="1299" y1="47561" x2="1299" y2="47561"/>
                        <a14:backgroundMark x1="0" y1="52439" x2="0" y2="52439"/>
                      </a14:backgroundRemoval>
                    </a14:imgEffect>
                    <a14:imgEffect>
                      <a14:colorTemperature colorTemp="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727" y="5842535"/>
            <a:ext cx="957273" cy="101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You are Light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C750C0-1812-4958-B4B6-2FF0B4BA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88" y="1920240"/>
            <a:ext cx="9321800" cy="4862299"/>
          </a:xfrm>
        </p:spPr>
        <p:txBody>
          <a:bodyPr>
            <a:normAutofit/>
          </a:bodyPr>
          <a:lstStyle/>
          <a:p>
            <a:pPr marL="0" indent="0" defTabSz="463550">
              <a:spcBef>
                <a:spcPts val="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Matt. 5:14 “You are the light of the world. A city set on a hill cannot be hidden; nor does anyone light a lamp and put it under a basket, but on the lampstand, and it gives light to all who are in the house. Let your light shine before men in such a way that they may see your good works, and glorify your Father who is in heaven.”</a:t>
            </a:r>
          </a:p>
          <a:p>
            <a:pPr marL="0" indent="0" defTabSz="463550">
              <a:spcBef>
                <a:spcPts val="0"/>
              </a:spcBef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God = Light (1John 1:5-10)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Jesus = Light (John 1:4-9; John 8:12)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Satan = Darkness (Act. 26:14-18; Col. 1:13)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We are of God; We are a light (Eph. 5:6-8)</a:t>
            </a:r>
          </a:p>
          <a:p>
            <a:pPr marL="0" indent="0" defTabSz="463550">
              <a:spcBef>
                <a:spcPts val="0"/>
              </a:spcBef>
              <a:buNone/>
            </a:pPr>
            <a:endParaRPr lang="en-US" sz="26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>
            <a:cxnSpLocks/>
          </p:cNvCxnSpPr>
          <p:nvPr/>
        </p:nvCxnSpPr>
        <p:spPr>
          <a:xfrm>
            <a:off x="838200" y="1514901"/>
            <a:ext cx="855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B271893-4C1C-4147-B6F0-FC138D589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7" b="92683" l="2597" r="92208">
                        <a14:foregroundMark x1="57143" y1="81707" x2="40260" y2="74390"/>
                        <a14:foregroundMark x1="53247" y1="59756" x2="29870" y2="82927"/>
                        <a14:foregroundMark x1="48052" y1="53659" x2="23377" y2="71951"/>
                        <a14:foregroundMark x1="35065" y1="58537" x2="71373" y2="76966"/>
                        <a14:foregroundMark x1="19481" y1="71951" x2="18182" y2="84146"/>
                        <a14:foregroundMark x1="48052" y1="23171" x2="64935" y2="31707"/>
                        <a14:foregroundMark x1="66234" y1="34146" x2="18182" y2="35366"/>
                        <a14:foregroundMark x1="48052" y1="17073" x2="75325" y2="46341"/>
                        <a14:foregroundMark x1="41558" y1="19512" x2="19481" y2="24390"/>
                        <a14:foregroundMark x1="35065" y1="20732" x2="18963" y2="36692"/>
                        <a14:foregroundMark x1="37662" y1="10976" x2="83117" y2="37805"/>
                        <a14:foregroundMark x1="80519" y1="40244" x2="90909" y2="62195"/>
                        <a14:foregroundMark x1="90909" y1="52439" x2="93506" y2="60976"/>
                        <a14:foregroundMark x1="77922" y1="68293" x2="77922" y2="77442"/>
                        <a14:foregroundMark x1="74026" y1="73171" x2="59740" y2="60976"/>
                        <a14:foregroundMark x1="53247" y1="93902" x2="46753" y2="91463"/>
                        <a14:foregroundMark x1="57143" y1="9756" x2="45455" y2="8537"/>
                        <a14:foregroundMark x1="5195" y1="47561" x2="5195" y2="52439"/>
                        <a14:foregroundMark x1="5195" y1="46341" x2="5195" y2="47561"/>
                        <a14:foregroundMark x1="14286" y1="79268" x2="16883" y2="81707"/>
                        <a14:foregroundMark x1="83117" y1="79268" x2="83117" y2="79268"/>
                        <a14:foregroundMark x1="2597" y1="52439" x2="2597" y2="52439"/>
                        <a14:backgroundMark x1="2597" y1="32927" x2="0" y2="42683"/>
                        <a14:backgroundMark x1="87013" y1="84146" x2="84416" y2="86585"/>
                        <a14:backgroundMark x1="1299" y1="47561" x2="1299" y2="47561"/>
                        <a14:backgroundMark x1="0" y1="52439" x2="0" y2="52439"/>
                      </a14:backgroundRemoval>
                    </a14:imgEffect>
                    <a14:imgEffect>
                      <a14:colorTemperature colorTemp="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727" y="5842535"/>
            <a:ext cx="957273" cy="1019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DCB0AF-6B69-4465-A6B0-4B4EE08D9A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33" r="7795"/>
          <a:stretch/>
        </p:blipFill>
        <p:spPr>
          <a:xfrm>
            <a:off x="7786994" y="4219281"/>
            <a:ext cx="2974015" cy="202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4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9B641C60-76BC-47E2-B4B5-9E7D3704B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2" y="-21647"/>
            <a:ext cx="12210562" cy="690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C4503C-33B9-4D0E-8B5B-F53DE3B3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THE DISCIPLES RELATIONSHIP: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21AC8-238B-46E7-AFAE-0AF38595F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499" cy="4835240"/>
          </a:xfrm>
        </p:spPr>
        <p:txBody>
          <a:bodyPr numCol="2">
            <a:normAutofit fontScale="85000" lnSpcReduction="20000"/>
          </a:bodyPr>
          <a:lstStyle/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TO HIMSELF</a:t>
            </a:r>
          </a:p>
          <a:p>
            <a:pPr lvl="1"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An Athlete</a:t>
            </a:r>
          </a:p>
          <a:p>
            <a:pPr lvl="1"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 Soldier</a:t>
            </a:r>
          </a:p>
          <a:p>
            <a:pPr>
              <a:buClr>
                <a:schemeClr val="bg1"/>
              </a:buClr>
            </a:pPr>
            <a:endParaRPr lang="en-US" sz="3600" dirty="0">
              <a:solidFill>
                <a:schemeClr val="bg1"/>
              </a:solidFill>
              <a:latin typeface="Khmer UI" pitchFamily="34" charset="0"/>
              <a:cs typeface="Khmer UI" pitchFamily="34" charset="0"/>
            </a:endParaRP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TO HIS LORD</a:t>
            </a:r>
          </a:p>
          <a:p>
            <a:pPr lvl="1"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The Potter and the Clay</a:t>
            </a:r>
          </a:p>
          <a:p>
            <a:pPr lvl="1"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The Vine and the Branches</a:t>
            </a:r>
          </a:p>
          <a:p>
            <a:pPr lvl="1"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 Child of God</a:t>
            </a:r>
          </a:p>
          <a:p>
            <a:pPr>
              <a:buClr>
                <a:schemeClr val="bg1"/>
              </a:buClr>
            </a:pPr>
            <a:endParaRPr lang="en-US" sz="3600" dirty="0">
              <a:solidFill>
                <a:schemeClr val="bg1"/>
              </a:solidFill>
              <a:latin typeface="Khmer UI" pitchFamily="34" charset="0"/>
              <a:cs typeface="Khmer UI" pitchFamily="34" charset="0"/>
            </a:endParaRPr>
          </a:p>
          <a:p>
            <a:pPr>
              <a:buClr>
                <a:schemeClr val="bg1"/>
              </a:buClr>
            </a:pPr>
            <a:endParaRPr lang="en-US" sz="3600" dirty="0">
              <a:solidFill>
                <a:schemeClr val="bg1"/>
              </a:solidFill>
              <a:latin typeface="Khmer UI" pitchFamily="34" charset="0"/>
              <a:cs typeface="Khmer UI" pitchFamily="34" charset="0"/>
            </a:endParaRP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TO HIS BRETHREN</a:t>
            </a:r>
          </a:p>
          <a:p>
            <a:pPr lvl="1"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 Member of the Body</a:t>
            </a:r>
          </a:p>
          <a:p>
            <a:pPr lvl="1"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“My Brother’s Keeper”</a:t>
            </a:r>
          </a:p>
          <a:p>
            <a:pPr lvl="1"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 Servant</a:t>
            </a:r>
          </a:p>
          <a:p>
            <a:pPr lvl="1">
              <a:buClr>
                <a:schemeClr val="bg1"/>
              </a:buClr>
            </a:pPr>
            <a:endParaRPr lang="en-US" sz="3200" dirty="0">
              <a:solidFill>
                <a:schemeClr val="bg1"/>
              </a:solidFill>
              <a:latin typeface="Khmer UI" pitchFamily="34" charset="0"/>
              <a:cs typeface="Khmer UI" pitchFamily="34" charset="0"/>
            </a:endParaRP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TO THE WORLD</a:t>
            </a:r>
          </a:p>
          <a:p>
            <a:pPr lvl="1"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Strangers &amp; Pilgrims</a:t>
            </a:r>
          </a:p>
          <a:p>
            <a:pPr lvl="1"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Salt &amp; Light</a:t>
            </a:r>
          </a:p>
          <a:p>
            <a:pPr lvl="1"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An Apologist</a:t>
            </a:r>
          </a:p>
          <a:p>
            <a:pPr lvl="1"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Fishers of Men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3B7851-F7EE-4571-8BFD-C0915EB9ECFF}"/>
              </a:ext>
            </a:extLst>
          </p:cNvPr>
          <p:cNvCxnSpPr>
            <a:cxnSpLocks/>
          </p:cNvCxnSpPr>
          <p:nvPr/>
        </p:nvCxnSpPr>
        <p:spPr>
          <a:xfrm>
            <a:off x="5962261" y="5173259"/>
            <a:ext cx="71563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25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9B641C60-76BC-47E2-B4B5-9E7D3704B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2" y="-21647"/>
            <a:ext cx="12210562" cy="690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C4503C-33B9-4D0E-8B5B-F53DE3B3C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052870" cy="8366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THE DISCIPLES RELATIONSHIP TO THE WORLD: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21AC8-238B-46E7-AFAE-0AF38595F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499" cy="4835240"/>
          </a:xfrm>
        </p:spPr>
        <p:txBody>
          <a:bodyPr numCol="1">
            <a:noAutofit/>
          </a:bodyPr>
          <a:lstStyle/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Strangers &amp; Pilgrims</a:t>
            </a:r>
          </a:p>
          <a:p>
            <a:pPr lvl="1"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We are different from the world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Salt &amp; Light</a:t>
            </a:r>
          </a:p>
          <a:p>
            <a:pPr lvl="1"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We are an influence in the world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An Apologist</a:t>
            </a:r>
          </a:p>
          <a:p>
            <a:pPr lvl="1"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We are ready to explain our hope with the world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Fishers of Men</a:t>
            </a:r>
          </a:p>
          <a:p>
            <a:pPr lvl="1"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We are working to help those lost in the world</a:t>
            </a:r>
          </a:p>
        </p:txBody>
      </p:sp>
    </p:spTree>
    <p:extLst>
      <p:ext uri="{BB962C8B-B14F-4D97-AF65-F5344CB8AC3E}">
        <p14:creationId xmlns:p14="http://schemas.microsoft.com/office/powerpoint/2010/main" val="3596358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9B641C60-76BC-47E2-B4B5-9E7D3704B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2" y="-43293"/>
            <a:ext cx="12210562" cy="690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C4503C-33B9-4D0E-8B5B-F53DE3B3C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852" y="2043958"/>
            <a:ext cx="9654234" cy="1646302"/>
          </a:xfrm>
        </p:spPr>
        <p:txBody>
          <a:bodyPr anchor="b">
            <a:normAutofit/>
          </a:bodyPr>
          <a:lstStyle/>
          <a:p>
            <a:r>
              <a:rPr lang="en-US" sz="3600" spc="300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LESSON 11: Salt &amp; Light</a:t>
            </a:r>
            <a:br>
              <a:rPr lang="en-US" sz="3600" spc="300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lang="en-US" sz="2800" spc="300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The Disciple’s Influence</a:t>
            </a:r>
            <a:endParaRPr lang="en-US" sz="3600" spc="300" dirty="0">
              <a:solidFill>
                <a:schemeClr val="bg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21AC8-238B-46E7-AFAE-0AF38595F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953" y="3990891"/>
            <a:ext cx="10005133" cy="1379537"/>
          </a:xfrm>
        </p:spPr>
        <p:txBody>
          <a:bodyPr>
            <a:normAutofit/>
          </a:bodyPr>
          <a:lstStyle/>
          <a:p>
            <a:pPr algn="l">
              <a:tabLst>
                <a:tab pos="9085263" algn="r"/>
              </a:tabLst>
            </a:pPr>
            <a:r>
              <a:rPr lang="en-US" sz="2800" i="1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“You are the salt of the earth… You are the light of the world…” (Matt. 5:13,14)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16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830560" cy="1320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Salt and Light – Lesson 11 Outline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C750C0-1812-4958-B4B6-2FF0B4BA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606860"/>
            <a:ext cx="9715500" cy="5176495"/>
          </a:xfrm>
        </p:spPr>
        <p:txBody>
          <a:bodyPr>
            <a:normAutofit fontScale="92500" lnSpcReduction="10000"/>
          </a:bodyPr>
          <a:lstStyle/>
          <a:p>
            <a:pPr defTabSz="463550"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</a:rPr>
              <a:t>Intro: A corrupt and dark world</a:t>
            </a:r>
          </a:p>
          <a:p>
            <a:pPr defTabSz="463550"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</a:rPr>
              <a:t>Salt</a:t>
            </a:r>
          </a:p>
          <a:p>
            <a:pPr lvl="1" defTabSz="46355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A Preservative</a:t>
            </a:r>
          </a:p>
          <a:p>
            <a:pPr lvl="1" defTabSz="46355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Salt Gives Flavor</a:t>
            </a:r>
          </a:p>
          <a:p>
            <a:pPr lvl="1" defTabSz="46355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Salt Creates Thirst</a:t>
            </a:r>
          </a:p>
          <a:p>
            <a:pPr lvl="1" defTabSz="463550">
              <a:spcBef>
                <a:spcPts val="0"/>
              </a:spcBef>
            </a:pPr>
            <a:endParaRPr lang="en-US" sz="1000" dirty="0">
              <a:solidFill>
                <a:schemeClr val="tx1"/>
              </a:solidFill>
            </a:endParaRPr>
          </a:p>
          <a:p>
            <a:pPr defTabSz="463550"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</a:rPr>
              <a:t>Light</a:t>
            </a:r>
          </a:p>
          <a:p>
            <a:pPr lvl="1" defTabSz="46355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Light Reveals and Illuminates</a:t>
            </a:r>
          </a:p>
          <a:p>
            <a:pPr lvl="1" defTabSz="46355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Light Drives Away Darkness</a:t>
            </a:r>
          </a:p>
          <a:p>
            <a:pPr lvl="1" defTabSz="46355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Light Gives Guidance</a:t>
            </a:r>
          </a:p>
          <a:p>
            <a:pPr lvl="1" defTabSz="46355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Light Warms and Comforts</a:t>
            </a:r>
          </a:p>
          <a:p>
            <a:pPr lvl="1" defTabSz="46355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Light Draws Those Out of the Darkness</a:t>
            </a:r>
          </a:p>
          <a:p>
            <a:pPr defTabSz="463550"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</a:rPr>
              <a:t>Maintaining Our Influence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>
            <a:cxnSpLocks/>
          </p:cNvCxnSpPr>
          <p:nvPr/>
        </p:nvCxnSpPr>
        <p:spPr>
          <a:xfrm>
            <a:off x="838200" y="1514901"/>
            <a:ext cx="855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B271893-4C1C-4147-B6F0-FC138D589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7" b="92683" l="2597" r="92208">
                        <a14:foregroundMark x1="57143" y1="81707" x2="40260" y2="74390"/>
                        <a14:foregroundMark x1="53247" y1="59756" x2="29870" y2="82927"/>
                        <a14:foregroundMark x1="48052" y1="53659" x2="23377" y2="71951"/>
                        <a14:foregroundMark x1="35065" y1="58537" x2="71373" y2="76966"/>
                        <a14:foregroundMark x1="19481" y1="71951" x2="18182" y2="84146"/>
                        <a14:foregroundMark x1="48052" y1="23171" x2="64935" y2="31707"/>
                        <a14:foregroundMark x1="66234" y1="34146" x2="18182" y2="35366"/>
                        <a14:foregroundMark x1="48052" y1="17073" x2="75325" y2="46341"/>
                        <a14:foregroundMark x1="41558" y1="19512" x2="19481" y2="24390"/>
                        <a14:foregroundMark x1="35065" y1="20732" x2="18963" y2="36692"/>
                        <a14:foregroundMark x1="37662" y1="10976" x2="83117" y2="37805"/>
                        <a14:foregroundMark x1="80519" y1="40244" x2="90909" y2="62195"/>
                        <a14:foregroundMark x1="90909" y1="52439" x2="93506" y2="60976"/>
                        <a14:foregroundMark x1="77922" y1="68293" x2="77922" y2="77442"/>
                        <a14:foregroundMark x1="74026" y1="73171" x2="59740" y2="60976"/>
                        <a14:foregroundMark x1="53247" y1="93902" x2="46753" y2="91463"/>
                        <a14:foregroundMark x1="57143" y1="9756" x2="45455" y2="8537"/>
                        <a14:foregroundMark x1="5195" y1="47561" x2="5195" y2="52439"/>
                        <a14:foregroundMark x1="5195" y1="46341" x2="5195" y2="47561"/>
                        <a14:foregroundMark x1="14286" y1="79268" x2="16883" y2="81707"/>
                        <a14:foregroundMark x1="83117" y1="79268" x2="83117" y2="79268"/>
                        <a14:foregroundMark x1="2597" y1="52439" x2="2597" y2="52439"/>
                        <a14:backgroundMark x1="2597" y1="32927" x2="0" y2="42683"/>
                        <a14:backgroundMark x1="87013" y1="84146" x2="84416" y2="86585"/>
                        <a14:backgroundMark x1="1299" y1="47561" x2="1299" y2="47561"/>
                        <a14:backgroundMark x1="0" y1="52439" x2="0" y2="52439"/>
                      </a14:backgroundRemoval>
                    </a14:imgEffect>
                    <a14:imgEffect>
                      <a14:colorTemperature colorTemp="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727" y="5842535"/>
            <a:ext cx="957273" cy="101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4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Salt and Light (Matt. 5:13-14)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C750C0-1812-4958-B4B6-2FF0B4BA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88" y="1920240"/>
            <a:ext cx="9321800" cy="4862299"/>
          </a:xfrm>
        </p:spPr>
        <p:txBody>
          <a:bodyPr>
            <a:normAutofit/>
          </a:bodyPr>
          <a:lstStyle/>
          <a:p>
            <a:pPr marL="0" indent="0" defTabSz="463550">
              <a:spcBef>
                <a:spcPts val="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“</a:t>
            </a:r>
            <a:r>
              <a:rPr lang="en-US" sz="2600" u="sng" dirty="0">
                <a:solidFill>
                  <a:schemeClr val="tx1"/>
                </a:solidFill>
              </a:rPr>
              <a:t>You are the salt of the earth</a:t>
            </a:r>
            <a:r>
              <a:rPr lang="en-US" sz="2600" dirty="0">
                <a:solidFill>
                  <a:schemeClr val="tx1"/>
                </a:solidFill>
              </a:rPr>
              <a:t>; but if the salt has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become tasteless, how can it be made salty again?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It is no longer good for anything, except to be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thrown out and trampled under foot by men. </a:t>
            </a:r>
            <a:r>
              <a:rPr lang="en-US" sz="2600" u="sng" dirty="0">
                <a:solidFill>
                  <a:schemeClr val="tx1"/>
                </a:solidFill>
              </a:rPr>
              <a:t>You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600" u="sng" dirty="0">
                <a:solidFill>
                  <a:schemeClr val="tx1"/>
                </a:solidFill>
              </a:rPr>
              <a:t>are the light of the world</a:t>
            </a:r>
            <a:r>
              <a:rPr lang="en-US" sz="2600" dirty="0">
                <a:solidFill>
                  <a:schemeClr val="tx1"/>
                </a:solidFill>
              </a:rPr>
              <a:t>. A city set on a hill cannot be hidden; nor does anyone light a lamp and put it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under a basket, but on the lampstand, and </a:t>
            </a:r>
            <a:r>
              <a:rPr lang="en-US" sz="2600" u="sng" dirty="0">
                <a:solidFill>
                  <a:schemeClr val="tx1"/>
                </a:solidFill>
              </a:rPr>
              <a:t>it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600" u="sng" dirty="0">
                <a:solidFill>
                  <a:schemeClr val="tx1"/>
                </a:solidFill>
              </a:rPr>
              <a:t>gives light to all</a:t>
            </a:r>
            <a:r>
              <a:rPr lang="en-US" sz="2600" dirty="0">
                <a:solidFill>
                  <a:schemeClr val="tx1"/>
                </a:solidFill>
              </a:rPr>
              <a:t> who are in the house. </a:t>
            </a:r>
            <a:r>
              <a:rPr lang="en-US" sz="2600" u="sng" dirty="0">
                <a:solidFill>
                  <a:schemeClr val="tx1"/>
                </a:solidFill>
              </a:rPr>
              <a:t>Let your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600" u="sng" dirty="0">
                <a:solidFill>
                  <a:schemeClr val="tx1"/>
                </a:solidFill>
              </a:rPr>
              <a:t>light shine before men</a:t>
            </a:r>
            <a:r>
              <a:rPr lang="en-US" sz="2600" dirty="0">
                <a:solidFill>
                  <a:schemeClr val="tx1"/>
                </a:solidFill>
              </a:rPr>
              <a:t> in such a way that they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may see your good works, and glorify your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Father who is in heaven.”</a:t>
            </a:r>
          </a:p>
          <a:p>
            <a:pPr marL="0" indent="0" defTabSz="463550">
              <a:spcBef>
                <a:spcPts val="0"/>
              </a:spcBef>
              <a:buNone/>
            </a:pPr>
            <a:endParaRPr lang="en-US" sz="26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>
            <a:cxnSpLocks/>
          </p:cNvCxnSpPr>
          <p:nvPr/>
        </p:nvCxnSpPr>
        <p:spPr>
          <a:xfrm>
            <a:off x="838200" y="1514901"/>
            <a:ext cx="855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B271893-4C1C-4147-B6F0-FC138D589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7" b="92683" l="2597" r="92208">
                        <a14:foregroundMark x1="57143" y1="81707" x2="40260" y2="74390"/>
                        <a14:foregroundMark x1="53247" y1="59756" x2="29870" y2="82927"/>
                        <a14:foregroundMark x1="48052" y1="53659" x2="23377" y2="71951"/>
                        <a14:foregroundMark x1="35065" y1="58537" x2="71373" y2="76966"/>
                        <a14:foregroundMark x1="19481" y1="71951" x2="18182" y2="84146"/>
                        <a14:foregroundMark x1="48052" y1="23171" x2="64935" y2="31707"/>
                        <a14:foregroundMark x1="66234" y1="34146" x2="18182" y2="35366"/>
                        <a14:foregroundMark x1="48052" y1="17073" x2="75325" y2="46341"/>
                        <a14:foregroundMark x1="41558" y1="19512" x2="19481" y2="24390"/>
                        <a14:foregroundMark x1="35065" y1="20732" x2="18963" y2="36692"/>
                        <a14:foregroundMark x1="37662" y1="10976" x2="83117" y2="37805"/>
                        <a14:foregroundMark x1="80519" y1="40244" x2="90909" y2="62195"/>
                        <a14:foregroundMark x1="90909" y1="52439" x2="93506" y2="60976"/>
                        <a14:foregroundMark x1="77922" y1="68293" x2="77922" y2="77442"/>
                        <a14:foregroundMark x1="74026" y1="73171" x2="59740" y2="60976"/>
                        <a14:foregroundMark x1="53247" y1="93902" x2="46753" y2="91463"/>
                        <a14:foregroundMark x1="57143" y1="9756" x2="45455" y2="8537"/>
                        <a14:foregroundMark x1="5195" y1="47561" x2="5195" y2="52439"/>
                        <a14:foregroundMark x1="5195" y1="46341" x2="5195" y2="47561"/>
                        <a14:foregroundMark x1="14286" y1="79268" x2="16883" y2="81707"/>
                        <a14:foregroundMark x1="83117" y1="79268" x2="83117" y2="79268"/>
                        <a14:foregroundMark x1="2597" y1="52439" x2="2597" y2="52439"/>
                        <a14:backgroundMark x1="2597" y1="32927" x2="0" y2="42683"/>
                        <a14:backgroundMark x1="87013" y1="84146" x2="84416" y2="86585"/>
                        <a14:backgroundMark x1="1299" y1="47561" x2="1299" y2="47561"/>
                        <a14:backgroundMark x1="0" y1="52439" x2="0" y2="52439"/>
                      </a14:backgroundRemoval>
                    </a14:imgEffect>
                    <a14:imgEffect>
                      <a14:colorTemperature colorTemp="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727" y="5842535"/>
            <a:ext cx="957273" cy="1019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399431-CFF4-4EF6-AB77-160579A5B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411" y="2141914"/>
            <a:ext cx="2475598" cy="18556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DCB0AF-6B69-4465-A6B0-4B4EE08D9A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33" r="7795"/>
          <a:stretch/>
        </p:blipFill>
        <p:spPr>
          <a:xfrm>
            <a:off x="7786994" y="4219281"/>
            <a:ext cx="2974015" cy="202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9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830560" cy="1320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 Corrupt and Dark World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C750C0-1812-4958-B4B6-2FF0B4BA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54521"/>
            <a:ext cx="9715500" cy="4928834"/>
          </a:xfrm>
        </p:spPr>
        <p:txBody>
          <a:bodyPr>
            <a:normAutofit/>
          </a:bodyPr>
          <a:lstStyle/>
          <a:p>
            <a:pPr marL="0" indent="0" defTabSz="463550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2Pet. 1:4 “For by these He has granted to us His precious and magnificent promises, so that by them you may become partakers of the divine nature, having </a:t>
            </a:r>
            <a:r>
              <a:rPr lang="en-US" sz="2800" u="sng" dirty="0">
                <a:solidFill>
                  <a:schemeClr val="tx1"/>
                </a:solidFill>
              </a:rPr>
              <a:t>escaped the corruption that is in the world by lust.</a:t>
            </a:r>
            <a:r>
              <a:rPr lang="en-US" sz="2800" dirty="0">
                <a:solidFill>
                  <a:schemeClr val="tx1"/>
                </a:solidFill>
              </a:rPr>
              <a:t>”</a:t>
            </a:r>
          </a:p>
          <a:p>
            <a:pPr marL="0" indent="0" defTabSz="463550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1John 2:15-17 “…</a:t>
            </a:r>
            <a:r>
              <a:rPr lang="en-US" sz="2800" u="sng" dirty="0">
                <a:solidFill>
                  <a:schemeClr val="tx1"/>
                </a:solidFill>
              </a:rPr>
              <a:t>all that is in the world</a:t>
            </a:r>
            <a:r>
              <a:rPr lang="en-US" sz="2800" dirty="0">
                <a:solidFill>
                  <a:schemeClr val="tx1"/>
                </a:solidFill>
              </a:rPr>
              <a:t>, the </a:t>
            </a:r>
            <a:r>
              <a:rPr lang="en-US" sz="2800" u="sng" dirty="0">
                <a:solidFill>
                  <a:schemeClr val="tx1"/>
                </a:solidFill>
              </a:rPr>
              <a:t>lust of the flesh</a:t>
            </a:r>
            <a:r>
              <a:rPr lang="en-US" sz="2800" dirty="0">
                <a:solidFill>
                  <a:schemeClr val="tx1"/>
                </a:solidFill>
              </a:rPr>
              <a:t> and the </a:t>
            </a:r>
            <a:r>
              <a:rPr lang="en-US" sz="2800" u="sng" dirty="0">
                <a:solidFill>
                  <a:schemeClr val="tx1"/>
                </a:solidFill>
              </a:rPr>
              <a:t>lust of the eyes</a:t>
            </a:r>
            <a:r>
              <a:rPr lang="en-US" sz="2800" dirty="0">
                <a:solidFill>
                  <a:schemeClr val="tx1"/>
                </a:solidFill>
              </a:rPr>
              <a:t> and the boastful </a:t>
            </a:r>
            <a:r>
              <a:rPr lang="en-US" sz="2800" u="sng" dirty="0">
                <a:solidFill>
                  <a:schemeClr val="tx1"/>
                </a:solidFill>
              </a:rPr>
              <a:t>pride of life</a:t>
            </a:r>
            <a:r>
              <a:rPr lang="en-US" sz="2800" dirty="0">
                <a:solidFill>
                  <a:schemeClr val="tx1"/>
                </a:solidFill>
              </a:rPr>
              <a:t>, is not from the Father, but is from the world…” (vs. 16)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>
            <a:cxnSpLocks/>
          </p:cNvCxnSpPr>
          <p:nvPr/>
        </p:nvCxnSpPr>
        <p:spPr>
          <a:xfrm>
            <a:off x="838200" y="1514901"/>
            <a:ext cx="855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B271893-4C1C-4147-B6F0-FC138D589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7" b="92683" l="2597" r="92208">
                        <a14:foregroundMark x1="57143" y1="81707" x2="40260" y2="74390"/>
                        <a14:foregroundMark x1="53247" y1="59756" x2="29870" y2="82927"/>
                        <a14:foregroundMark x1="48052" y1="53659" x2="23377" y2="71951"/>
                        <a14:foregroundMark x1="35065" y1="58537" x2="71373" y2="76966"/>
                        <a14:foregroundMark x1="19481" y1="71951" x2="18182" y2="84146"/>
                        <a14:foregroundMark x1="48052" y1="23171" x2="64935" y2="31707"/>
                        <a14:foregroundMark x1="66234" y1="34146" x2="18182" y2="35366"/>
                        <a14:foregroundMark x1="48052" y1="17073" x2="75325" y2="46341"/>
                        <a14:foregroundMark x1="41558" y1="19512" x2="19481" y2="24390"/>
                        <a14:foregroundMark x1="35065" y1="20732" x2="18963" y2="36692"/>
                        <a14:foregroundMark x1="37662" y1="10976" x2="83117" y2="37805"/>
                        <a14:foregroundMark x1="80519" y1="40244" x2="90909" y2="62195"/>
                        <a14:foregroundMark x1="90909" y1="52439" x2="93506" y2="60976"/>
                        <a14:foregroundMark x1="77922" y1="68293" x2="77922" y2="77442"/>
                        <a14:foregroundMark x1="74026" y1="73171" x2="59740" y2="60976"/>
                        <a14:foregroundMark x1="53247" y1="93902" x2="46753" y2="91463"/>
                        <a14:foregroundMark x1="57143" y1="9756" x2="45455" y2="8537"/>
                        <a14:foregroundMark x1="5195" y1="47561" x2="5195" y2="52439"/>
                        <a14:foregroundMark x1="5195" y1="46341" x2="5195" y2="47561"/>
                        <a14:foregroundMark x1="14286" y1="79268" x2="16883" y2="81707"/>
                        <a14:foregroundMark x1="83117" y1="79268" x2="83117" y2="79268"/>
                        <a14:foregroundMark x1="2597" y1="52439" x2="2597" y2="52439"/>
                        <a14:backgroundMark x1="2597" y1="32927" x2="0" y2="42683"/>
                        <a14:backgroundMark x1="87013" y1="84146" x2="84416" y2="86585"/>
                        <a14:backgroundMark x1="1299" y1="47561" x2="1299" y2="47561"/>
                        <a14:backgroundMark x1="0" y1="52439" x2="0" y2="52439"/>
                      </a14:backgroundRemoval>
                    </a14:imgEffect>
                    <a14:imgEffect>
                      <a14:colorTemperature colorTemp="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727" y="5842535"/>
            <a:ext cx="957273" cy="101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2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830560" cy="1320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 Corrupt and Dark World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C750C0-1812-4958-B4B6-2FF0B4BA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54521"/>
            <a:ext cx="9715500" cy="4928834"/>
          </a:xfrm>
        </p:spPr>
        <p:txBody>
          <a:bodyPr>
            <a:normAutofit/>
          </a:bodyPr>
          <a:lstStyle/>
          <a:p>
            <a:pPr marL="0" indent="0" defTabSz="463550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Eph. 4:22-23 “…you lay aside </a:t>
            </a:r>
            <a:r>
              <a:rPr lang="en-US" sz="2800" u="sng" dirty="0">
                <a:solidFill>
                  <a:schemeClr val="tx1"/>
                </a:solidFill>
              </a:rPr>
              <a:t>the old self, which is being corrupted in accordance with the lusts of deceit</a:t>
            </a:r>
            <a:r>
              <a:rPr lang="en-US" sz="2800" dirty="0">
                <a:solidFill>
                  <a:schemeClr val="tx1"/>
                </a:solidFill>
              </a:rPr>
              <a:t>, and that you be renewed in the spirit of your mind, and put on the new self…”</a:t>
            </a:r>
          </a:p>
          <a:p>
            <a:pPr marL="0" indent="0" defTabSz="463550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Eph. 5:8 “for </a:t>
            </a:r>
            <a:r>
              <a:rPr lang="en-US" sz="2800" u="sng" dirty="0">
                <a:solidFill>
                  <a:schemeClr val="tx1"/>
                </a:solidFill>
              </a:rPr>
              <a:t>you were formerly darkness</a:t>
            </a:r>
            <a:r>
              <a:rPr lang="en-US" sz="2800" dirty="0">
                <a:solidFill>
                  <a:schemeClr val="tx1"/>
                </a:solidFill>
              </a:rPr>
              <a:t>, but now you are Light in the Lord…”</a:t>
            </a:r>
          </a:p>
          <a:p>
            <a:pPr marL="0" indent="0" defTabSz="463550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Eph. 5:11 “Do not participate in </a:t>
            </a:r>
            <a:r>
              <a:rPr lang="en-US" sz="2800" u="sng" dirty="0">
                <a:solidFill>
                  <a:schemeClr val="tx1"/>
                </a:solidFill>
              </a:rPr>
              <a:t>the unfruitful deeds of darkness</a:t>
            </a:r>
            <a:r>
              <a:rPr lang="en-US" sz="2800" dirty="0">
                <a:solidFill>
                  <a:schemeClr val="tx1"/>
                </a:solidFill>
              </a:rPr>
              <a:t>, but instead even expose them…”</a:t>
            </a:r>
          </a:p>
          <a:p>
            <a:pPr marL="0" indent="0" defTabSz="463550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>
            <a:cxnSpLocks/>
          </p:cNvCxnSpPr>
          <p:nvPr/>
        </p:nvCxnSpPr>
        <p:spPr>
          <a:xfrm>
            <a:off x="838200" y="1514901"/>
            <a:ext cx="855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B271893-4C1C-4147-B6F0-FC138D589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7" b="92683" l="2597" r="92208">
                        <a14:foregroundMark x1="57143" y1="81707" x2="40260" y2="74390"/>
                        <a14:foregroundMark x1="53247" y1="59756" x2="29870" y2="82927"/>
                        <a14:foregroundMark x1="48052" y1="53659" x2="23377" y2="71951"/>
                        <a14:foregroundMark x1="35065" y1="58537" x2="71373" y2="76966"/>
                        <a14:foregroundMark x1="19481" y1="71951" x2="18182" y2="84146"/>
                        <a14:foregroundMark x1="48052" y1="23171" x2="64935" y2="31707"/>
                        <a14:foregroundMark x1="66234" y1="34146" x2="18182" y2="35366"/>
                        <a14:foregroundMark x1="48052" y1="17073" x2="75325" y2="46341"/>
                        <a14:foregroundMark x1="41558" y1="19512" x2="19481" y2="24390"/>
                        <a14:foregroundMark x1="35065" y1="20732" x2="18963" y2="36692"/>
                        <a14:foregroundMark x1="37662" y1="10976" x2="83117" y2="37805"/>
                        <a14:foregroundMark x1="80519" y1="40244" x2="90909" y2="62195"/>
                        <a14:foregroundMark x1="90909" y1="52439" x2="93506" y2="60976"/>
                        <a14:foregroundMark x1="77922" y1="68293" x2="77922" y2="77442"/>
                        <a14:foregroundMark x1="74026" y1="73171" x2="59740" y2="60976"/>
                        <a14:foregroundMark x1="53247" y1="93902" x2="46753" y2="91463"/>
                        <a14:foregroundMark x1="57143" y1="9756" x2="45455" y2="8537"/>
                        <a14:foregroundMark x1="5195" y1="47561" x2="5195" y2="52439"/>
                        <a14:foregroundMark x1="5195" y1="46341" x2="5195" y2="47561"/>
                        <a14:foregroundMark x1="14286" y1="79268" x2="16883" y2="81707"/>
                        <a14:foregroundMark x1="83117" y1="79268" x2="83117" y2="79268"/>
                        <a14:foregroundMark x1="2597" y1="52439" x2="2597" y2="52439"/>
                        <a14:backgroundMark x1="2597" y1="32927" x2="0" y2="42683"/>
                        <a14:backgroundMark x1="87013" y1="84146" x2="84416" y2="86585"/>
                        <a14:backgroundMark x1="1299" y1="47561" x2="1299" y2="47561"/>
                        <a14:backgroundMark x1="0" y1="52439" x2="0" y2="52439"/>
                      </a14:backgroundRemoval>
                    </a14:imgEffect>
                    <a14:imgEffect>
                      <a14:colorTemperature colorTemp="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727" y="5842535"/>
            <a:ext cx="957273" cy="101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4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830560" cy="1320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 Corrupt and Dark World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C750C0-1812-4958-B4B6-2FF0B4BA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54521"/>
            <a:ext cx="9715500" cy="4928834"/>
          </a:xfrm>
        </p:spPr>
        <p:txBody>
          <a:bodyPr>
            <a:normAutofit/>
          </a:bodyPr>
          <a:lstStyle/>
          <a:p>
            <a:pPr marL="0" indent="0" defTabSz="463550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1Pet. 2:9 “But you are a chosen race, a royal priesthood, a holy nation, a people for God’s own possession, so that you may proclaim the excellencies of Him </a:t>
            </a:r>
            <a:r>
              <a:rPr lang="en-US" sz="2800" u="sng" dirty="0">
                <a:solidFill>
                  <a:schemeClr val="tx1"/>
                </a:solidFill>
              </a:rPr>
              <a:t>who has called you out of darkness into His marvelous light</a:t>
            </a:r>
            <a:r>
              <a:rPr lang="en-US" sz="2800" dirty="0">
                <a:solidFill>
                  <a:schemeClr val="tx1"/>
                </a:solidFill>
              </a:rPr>
              <a:t>.”</a:t>
            </a:r>
          </a:p>
          <a:p>
            <a:pPr marL="0" indent="0" defTabSz="463550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1John 1:5 “…God is Light, and in Him there is no darkness at all.”</a:t>
            </a:r>
          </a:p>
          <a:p>
            <a:pPr marL="0" indent="0" defTabSz="463550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John 3:19 “…the Light has come into the world, and </a:t>
            </a:r>
            <a:r>
              <a:rPr lang="en-US" sz="2800" u="sng" dirty="0">
                <a:solidFill>
                  <a:schemeClr val="tx1"/>
                </a:solidFill>
              </a:rPr>
              <a:t>men loved the darkness</a:t>
            </a:r>
            <a:r>
              <a:rPr lang="en-US" sz="2800" dirty="0">
                <a:solidFill>
                  <a:schemeClr val="tx1"/>
                </a:solidFill>
              </a:rPr>
              <a:t> rather than the Light, </a:t>
            </a:r>
            <a:r>
              <a:rPr lang="en-US" sz="2800" u="sng" dirty="0">
                <a:solidFill>
                  <a:schemeClr val="tx1"/>
                </a:solidFill>
              </a:rPr>
              <a:t>for their deeds were evil</a:t>
            </a:r>
            <a:r>
              <a:rPr lang="en-US" sz="2800" dirty="0">
                <a:solidFill>
                  <a:schemeClr val="tx1"/>
                </a:solidFill>
              </a:rPr>
              <a:t>.”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>
            <a:cxnSpLocks/>
          </p:cNvCxnSpPr>
          <p:nvPr/>
        </p:nvCxnSpPr>
        <p:spPr>
          <a:xfrm>
            <a:off x="838200" y="1514901"/>
            <a:ext cx="855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B271893-4C1C-4147-B6F0-FC138D589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7" b="92683" l="2597" r="92208">
                        <a14:foregroundMark x1="57143" y1="81707" x2="40260" y2="74390"/>
                        <a14:foregroundMark x1="53247" y1="59756" x2="29870" y2="82927"/>
                        <a14:foregroundMark x1="48052" y1="53659" x2="23377" y2="71951"/>
                        <a14:foregroundMark x1="35065" y1="58537" x2="71373" y2="76966"/>
                        <a14:foregroundMark x1="19481" y1="71951" x2="18182" y2="84146"/>
                        <a14:foregroundMark x1="48052" y1="23171" x2="64935" y2="31707"/>
                        <a14:foregroundMark x1="66234" y1="34146" x2="18182" y2="35366"/>
                        <a14:foregroundMark x1="48052" y1="17073" x2="75325" y2="46341"/>
                        <a14:foregroundMark x1="41558" y1="19512" x2="19481" y2="24390"/>
                        <a14:foregroundMark x1="35065" y1="20732" x2="18963" y2="36692"/>
                        <a14:foregroundMark x1="37662" y1="10976" x2="83117" y2="37805"/>
                        <a14:foregroundMark x1="80519" y1="40244" x2="90909" y2="62195"/>
                        <a14:foregroundMark x1="90909" y1="52439" x2="93506" y2="60976"/>
                        <a14:foregroundMark x1="77922" y1="68293" x2="77922" y2="77442"/>
                        <a14:foregroundMark x1="74026" y1="73171" x2="59740" y2="60976"/>
                        <a14:foregroundMark x1="53247" y1="93902" x2="46753" y2="91463"/>
                        <a14:foregroundMark x1="57143" y1="9756" x2="45455" y2="8537"/>
                        <a14:foregroundMark x1="5195" y1="47561" x2="5195" y2="52439"/>
                        <a14:foregroundMark x1="5195" y1="46341" x2="5195" y2="47561"/>
                        <a14:foregroundMark x1="14286" y1="79268" x2="16883" y2="81707"/>
                        <a14:foregroundMark x1="83117" y1="79268" x2="83117" y2="79268"/>
                        <a14:foregroundMark x1="2597" y1="52439" x2="2597" y2="52439"/>
                        <a14:backgroundMark x1="2597" y1="32927" x2="0" y2="42683"/>
                        <a14:backgroundMark x1="87013" y1="84146" x2="84416" y2="86585"/>
                        <a14:backgroundMark x1="1299" y1="47561" x2="1299" y2="47561"/>
                        <a14:backgroundMark x1="0" y1="52439" x2="0" y2="52439"/>
                      </a14:backgroundRemoval>
                    </a14:imgEffect>
                    <a14:imgEffect>
                      <a14:colorTemperature colorTemp="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727" y="5842535"/>
            <a:ext cx="957273" cy="101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8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5378</TotalTime>
  <Words>1236</Words>
  <Application>Microsoft Office PowerPoint</Application>
  <PresentationFormat>Widescreen</PresentationFormat>
  <Paragraphs>117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Khmer UI</vt:lpstr>
      <vt:lpstr>Trebuchet MS</vt:lpstr>
      <vt:lpstr>Wingdings 3</vt:lpstr>
      <vt:lpstr>Facet</vt:lpstr>
      <vt:lpstr>PowerPoint Presentation</vt:lpstr>
      <vt:lpstr>THE DISCIPLES RELATIONSHIP:</vt:lpstr>
      <vt:lpstr>THE DISCIPLES RELATIONSHIP TO THE WORLD:</vt:lpstr>
      <vt:lpstr>LESSON 11: Salt &amp; Light The Disciple’s Influence</vt:lpstr>
      <vt:lpstr>Salt and Light – Lesson 11 Outline</vt:lpstr>
      <vt:lpstr>Salt and Light (Matt. 5:13-14)</vt:lpstr>
      <vt:lpstr>A Corrupt and Dark World</vt:lpstr>
      <vt:lpstr>A Corrupt and Dark World</vt:lpstr>
      <vt:lpstr>A Corrupt and Dark World</vt:lpstr>
      <vt:lpstr>You are Salt</vt:lpstr>
      <vt:lpstr>You are Salt</vt:lpstr>
      <vt:lpstr>You are Salt – A Preservative</vt:lpstr>
      <vt:lpstr>You are Salt – A Preservative</vt:lpstr>
      <vt:lpstr>You are Salt – Salt Gives Flavor</vt:lpstr>
      <vt:lpstr>You are Salt – Salt Creates Thirst</vt:lpstr>
      <vt:lpstr>You are Light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Thornton, Robert</dc:creator>
  <cp:lastModifiedBy>Brown, Jeremy</cp:lastModifiedBy>
  <cp:revision>166</cp:revision>
  <dcterms:created xsi:type="dcterms:W3CDTF">2019-04-01T23:59:38Z</dcterms:created>
  <dcterms:modified xsi:type="dcterms:W3CDTF">2019-06-16T10:36:58Z</dcterms:modified>
</cp:coreProperties>
</file>